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DA7"/>
    <a:srgbClr val="D63C26"/>
    <a:srgbClr val="E9322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87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12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286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067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17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476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1103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5644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52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63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384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F84C0-3519-4A23-9837-D48EE8E69FED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6E6C8-9F14-43AA-BDBE-296A344FDF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650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3C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г. </a:t>
            </a:r>
            <a:r>
              <a:rPr lang="ru-RU" dirty="0" err="1" smtClean="0">
                <a:solidFill>
                  <a:schemeClr val="bg1"/>
                </a:solidFill>
                <a:latin typeface="Futura PT Demi" panose="020B0702020204020303" pitchFamily="34" charset="-52"/>
              </a:rPr>
              <a:t>Берёзовский</a:t>
            </a:r>
            <a:r>
              <a:rPr lang="ru-RU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 </a:t>
            </a:r>
            <a:br>
              <a:rPr lang="ru-RU" dirty="0" smtClean="0">
                <a:solidFill>
                  <a:schemeClr val="bg1"/>
                </a:solidFill>
                <a:latin typeface="Futura PT Demi" panose="020B0702020204020303" pitchFamily="34" charset="-52"/>
              </a:rPr>
            </a:br>
            <a:r>
              <a:rPr lang="ru-RU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К юбилею Победы!</a:t>
            </a:r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1026" name="Picture 2" descr="D:\Corel Draw\2019\75 Лет Победы\logo ve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2731605" cy="3269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055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МАЙ - 2020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Встреча с ветеранами Великой Отечественной  войны Совета ветеранов района города Берёзовский.</a:t>
            </a: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5074" y="5643578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5286388"/>
            <a:ext cx="314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Викторина: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«Военно-исторические музеи Москвы»</a:t>
            </a:r>
            <a:endParaRPr lang="ru-RU" dirty="0">
              <a:latin typeface="Futura PT Demi" panose="020B0702020204020303" pitchFamily="34" charset="-52"/>
            </a:endParaRPr>
          </a:p>
        </p:txBody>
      </p:sp>
      <p:pic>
        <p:nvPicPr>
          <p:cNvPr id="14" name="Рисунок 13" descr="http://ess-yagodka27.ru/media/k2/galleries/43/img0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00174"/>
            <a:ext cx="2346146" cy="312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tacina-adm.ru/files/images/2014/05/a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286124"/>
            <a:ext cx="2505727" cy="140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СЕНТЯБРЬ - 2019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1910860"/>
            <a:ext cx="43913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Цикл тематических выставок к 75-годовщине Победы в Великой отечественной войне: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«Так начиналась война» – о предпосылках Великой отечественной войны.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«Сталинградская битва» – исследования 21 века.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«Город – герой Москва» – 55-летию со дня присвоения звания.</a:t>
            </a:r>
          </a:p>
          <a:p>
            <a:pPr>
              <a:buFont typeface="Arial" pitchFamily="34" charset="0"/>
              <a:buChar char="•"/>
            </a:pPr>
            <a:endParaRPr lang="ru-RU" dirty="0" smtClean="0">
              <a:latin typeface="Futura PT Demi" panose="020B0702020204020303" pitchFamily="34" charset="-52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Futura PT Demi" panose="020B0702020204020303" pitchFamily="34" charset="-52"/>
            </a:endParaRP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8194" name="Picture 2" descr="https://ds04.infourok.ru/uploads/ex/0a8a/0013cd21-d39001ed/img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857364"/>
            <a:ext cx="3798881" cy="2849161"/>
          </a:xfrm>
          <a:prstGeom prst="rect">
            <a:avLst/>
          </a:prstGeom>
          <a:noFill/>
        </p:spPr>
      </p:pic>
      <p:pic>
        <p:nvPicPr>
          <p:cNvPr id="10" name="Рисунок 9" descr="https://ds02.infourok.ru/uploads/ex/0f4c/000775d3-3cafcd3f/img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82211">
            <a:off x="327108" y="4491353"/>
            <a:ext cx="342902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6109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357950" y="5715016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 Памяти и Славы 2020г.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ОКТЯБРЬ - 2019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Цикл тематических выставок к 75-годовщине Победы в Великой Отечественной войне: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«Детство, опаленное войной!»</a:t>
            </a: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pptcloud3.ams3.digitaloceanspaces.com/slides/pics/001/038/067/original/Slide1.jpg?148022552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00240"/>
            <a:ext cx="450059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643702" y="5643578"/>
            <a:ext cx="2500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НОЯБРЬ - 2019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Конкурс-выставка творческих работ: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«</a:t>
            </a:r>
            <a:r>
              <a:rPr lang="ru-RU" dirty="0" err="1" smtClean="0">
                <a:latin typeface="Futura PT Demi" panose="020B0702020204020303" pitchFamily="34" charset="-52"/>
              </a:rPr>
              <a:t>Монуметы</a:t>
            </a:r>
            <a:r>
              <a:rPr lang="ru-RU" dirty="0" smtClean="0">
                <a:latin typeface="Futura PT Demi" panose="020B0702020204020303" pitchFamily="34" charset="-52"/>
              </a:rPr>
              <a:t> мужества и славы»</a:t>
            </a: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86512" y="5715016"/>
            <a:ext cx="2857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photos.wikimapia.org/p/00/06/51/20/96_fu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071678"/>
            <a:ext cx="2274534" cy="15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hotocdn.photogoroda.com/source2/cn3159/r3921/c3926/109561409.jpg?v=2017121311213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643182"/>
            <a:ext cx="1571636" cy="264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.depositphotos.com/1033434/4513/i/950/depositphotos_45132413-stock-photo-monument-to-fallen-soldiers-in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714752"/>
            <a:ext cx="1610647" cy="231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ДЕКАБРЬ - 2019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Экскурсия в Городской краеведческий музей с детьми подготовительной к школе группы.</a:t>
            </a: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15719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Рассказы о песнях военных лет: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«А музы не молчали…»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00794" y="5786454"/>
            <a:ext cx="2643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://nn-news.net/img/20180508/a639535ad88e397e8b8e4d7741b5ac5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714488"/>
            <a:ext cx="3061901" cy="172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www.novayaopera.ru/upload/images/repertuar/pesni-voennyix-let/poste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3214686"/>
            <a:ext cx="31432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ЯНВАРЬ - 2020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err="1" smtClean="0">
                <a:latin typeface="Futura PT Demi" panose="020B0702020204020303" pitchFamily="34" charset="-52"/>
              </a:rPr>
              <a:t>Кинопоказ</a:t>
            </a:r>
            <a:r>
              <a:rPr lang="ru-RU" u="sng" dirty="0" smtClean="0">
                <a:latin typeface="Futura PT Demi" panose="020B0702020204020303" pitchFamily="34" charset="-52"/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«Вся жизнь – служение Отчизне» (о жизни Святого праведного воина адмирала Ф.Ушакова)</a:t>
            </a:r>
            <a:endParaRPr lang="ru-RU" dirty="0">
              <a:latin typeface="Futura PT Demi" panose="020B0702020204020303" pitchFamily="34" charset="-52"/>
            </a:endParaRP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29388" y="5786454"/>
            <a:ext cx="2928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http://900igr.net/up/datas/185509/02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785926"/>
            <a:ext cx="3370149" cy="252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avatars.mds.yandex.net/get-pdb/1534889/b3616477-cb4f-4918-a786-26451c13b382/s120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429132"/>
            <a:ext cx="3159911" cy="190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ttps://ds05.infourok.ru/uploads/ex/0252/00007781-74f0e8af/img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857628"/>
            <a:ext cx="3506744" cy="26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ФЕВРАЛЬ - 2020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Мини – выставка по патриотическому воспитанию </a:t>
            </a:r>
            <a:r>
              <a:rPr lang="ru-RU" u="sng" dirty="0" err="1" smtClean="0">
                <a:latin typeface="Futura PT Demi" panose="020B0702020204020303" pitchFamily="34" charset="-52"/>
              </a:rPr>
              <a:t>дощкольников</a:t>
            </a:r>
            <a:r>
              <a:rPr lang="ru-RU" u="sng" dirty="0" smtClean="0">
                <a:latin typeface="Futura PT Demi" panose="020B0702020204020303" pitchFamily="34" charset="-52"/>
              </a:rPr>
              <a:t> ко Дню Защитника Отечества:</a:t>
            </a:r>
          </a:p>
          <a:p>
            <a:endParaRPr lang="ru-RU" u="sng" dirty="0" smtClean="0">
              <a:latin typeface="Futura PT Demi" panose="020B0702020204020303" pitchFamily="34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«Есть такая профессия – Родину защищать!»</a:t>
            </a:r>
            <a:endParaRPr lang="ru-RU" dirty="0"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6109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https://pbs.twimg.com/media/DVSb-Q2W4AANHM0.jpg:larg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1714488"/>
            <a:ext cx="3651851" cy="182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143636" y="5572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МАРТ - 2020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КОНКУРС ЧТЕЦОВ:</a:t>
            </a:r>
          </a:p>
          <a:p>
            <a:endParaRPr lang="ru-RU" dirty="0" smtClean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«О Родине, о мужестве, о славе!»</a:t>
            </a:r>
            <a:endParaRPr lang="ru-RU" dirty="0">
              <a:latin typeface="Futura PT Demi" panose="020B0702020204020303" pitchFamily="34" charset="-52"/>
            </a:endParaRP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5157192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Конкурс – выставка творческих работ: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 «Монументы мужества и славы!»</a:t>
            </a:r>
            <a:endParaRPr lang="ru-RU" dirty="0">
              <a:latin typeface="Futura PT Demi" panose="020B07020202040203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6512" y="564357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fs00.infourok.ru/images/doc/264/269002/1/img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785926"/>
            <a:ext cx="3809257" cy="28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9322A"/>
            </a:gs>
            <a:gs pos="52000">
              <a:srgbClr val="FBCDA7"/>
            </a:gs>
            <a:gs pos="100000">
              <a:srgbClr val="D63C2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https://sxodim.com/uploads/almaty/2019/05/21943_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2748551" cy="159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5" y="0"/>
            <a:ext cx="5616623" cy="16201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orel Draw\2019\75 Лет Победы\logo h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2520280" cy="617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8144" y="1124744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Futura PT Demi" panose="020B0702020204020303" pitchFamily="34" charset="-52"/>
              </a:rPr>
              <a:t>АПРЕЛЬ - 2020</a:t>
            </a:r>
            <a:endParaRPr lang="ru-RU" sz="2000" b="1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1910860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latin typeface="Futura PT Demi" panose="020B0702020204020303" pitchFamily="34" charset="-52"/>
              </a:rPr>
              <a:t>Концерт:</a:t>
            </a:r>
          </a:p>
          <a:p>
            <a:endParaRPr lang="ru-RU" dirty="0" smtClean="0">
              <a:latin typeface="Futura PT Demi" panose="020B0702020204020303" pitchFamily="34" charset="-52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Futura PT Demi" panose="020B0702020204020303" pitchFamily="34" charset="-52"/>
              </a:rPr>
              <a:t>Песни Победы (в рамках музыкально-образовательного лектория «Наполним музыкой сердца»)</a:t>
            </a:r>
            <a:endParaRPr lang="ru-RU" dirty="0" smtClean="0">
              <a:latin typeface="Futura PT Demi" panose="020B0702020204020303" pitchFamily="34" charset="-52"/>
            </a:endParaRP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  <a:p>
            <a:endParaRPr lang="ru-RU" dirty="0">
              <a:solidFill>
                <a:schemeClr val="bg1"/>
              </a:solidFill>
              <a:latin typeface="Futura PT Demi" panose="020B0702020204020303" pitchFamily="34" charset="-52"/>
            </a:endParaRPr>
          </a:p>
        </p:txBody>
      </p:sp>
      <p:pic>
        <p:nvPicPr>
          <p:cNvPr id="7" name="Picture 2" descr="D:\Corel Draw\2019\75 Лет Победы\стрелка вправ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923928" y="5309753"/>
            <a:ext cx="5220072" cy="1551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215074" y="5643578"/>
            <a:ext cx="27860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Мероприятия посвященные году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Памяти и Славы 2020г.</a:t>
            </a:r>
            <a:endParaRPr lang="ru-RU" sz="1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ttps://fs03.metod-kopilka.ru/images/doc/22/16374/img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86322"/>
            <a:ext cx="2760141" cy="191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img.mycdn.me/getImage?disableStub=true&amp;type=VIDEO_S_720&amp;url=http%3A%2F%2Fi.mycdn.me%2Fimage%3Fid%3D868275201646%26t%3D50%26plc%3DWEB%26tkn%3D*uKeK9_1rHv-ZkHwSoW6BpIn9u90&amp;signatureToken=04AA10ytqT1ewvB-y_evPQ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2214554"/>
            <a:ext cx="3343126" cy="1878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90503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306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г. Берёзовский  К юбилею Победы!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г. Берёзовский  К юбилею Победы!</dc:title>
  <dc:creator>Сохин МВ</dc:creator>
  <cp:lastModifiedBy>USER</cp:lastModifiedBy>
  <cp:revision>21</cp:revision>
  <dcterms:created xsi:type="dcterms:W3CDTF">2019-10-10T09:38:50Z</dcterms:created>
  <dcterms:modified xsi:type="dcterms:W3CDTF">2019-11-05T06:50:54Z</dcterms:modified>
</cp:coreProperties>
</file>